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AA77-5164-4327-9629-4F91FB64BD20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855E-D9B5-476D-8401-F30FA0B8B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6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AA77-5164-4327-9629-4F91FB64BD20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855E-D9B5-476D-8401-F30FA0B8B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3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AA77-5164-4327-9629-4F91FB64BD20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855E-D9B5-476D-8401-F30FA0B8B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5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AA77-5164-4327-9629-4F91FB64BD20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855E-D9B5-476D-8401-F30FA0B8B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1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AA77-5164-4327-9629-4F91FB64BD20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855E-D9B5-476D-8401-F30FA0B8B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5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AA77-5164-4327-9629-4F91FB64BD20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855E-D9B5-476D-8401-F30FA0B8B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5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AA77-5164-4327-9629-4F91FB64BD20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855E-D9B5-476D-8401-F30FA0B8B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3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AA77-5164-4327-9629-4F91FB64BD20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855E-D9B5-476D-8401-F30FA0B8B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7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AA77-5164-4327-9629-4F91FB64BD20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855E-D9B5-476D-8401-F30FA0B8B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8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AA77-5164-4327-9629-4F91FB64BD20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855E-D9B5-476D-8401-F30FA0B8B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8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AA77-5164-4327-9629-4F91FB64BD20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855E-D9B5-476D-8401-F30FA0B8B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CAA77-5164-4327-9629-4F91FB64BD20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1855E-D9B5-476D-8401-F30FA0B8B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3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85577"/>
            <a:ext cx="7772400" cy="3886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am what I choose to be.  I entered this building in search of knowledge and wisdom.  Every action I take will lead me towards fulfilling my goals.  Today I will </a:t>
            </a:r>
            <a:r>
              <a:rPr lang="en-US" smtClean="0"/>
              <a:t>be </a:t>
            </a:r>
            <a:r>
              <a:rPr lang="en-US" smtClean="0"/>
              <a:t>successful because </a:t>
            </a:r>
            <a:r>
              <a:rPr lang="en-US" dirty="0" smtClean="0"/>
              <a:t>I am what I choose to be.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5727263"/>
            <a:ext cx="2743200" cy="6663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31" name="Picture 7" descr="C:\Users\aross\AppData\Local\Microsoft\Windows\Temporary Internet Files\Content.IE5\XY5M3DJN\MM90039578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" y="304800"/>
            <a:ext cx="2179004" cy="124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aross\AppData\Local\Microsoft\Windows\Temporary Internet Files\Content.IE5\EJ4V7IZR\MP90043951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120" y="0"/>
            <a:ext cx="1890222" cy="1262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aross\AppData\Local\Microsoft\Windows\Temporary Internet Files\Content.IE5\XY5M3DJN\MP90043939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040047"/>
            <a:ext cx="2286000" cy="171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aross\AppData\Local\Microsoft\Windows\Temporary Internet Files\Content.IE5\N5AE03X7\MP900341371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552560"/>
            <a:ext cx="1676399" cy="234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27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I am what I choose to be.  I entered this building in search of knowledge and wisdom.  Every action I take will lead me towards fulfilling my goals.  Today I will be successful because I am what I choose to be.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what I choose to be.  I entered this building in search of knowledge and wisdom.  Every action I take will lead me towards fulfilling my goals.  Today I will be successful.  Because, I am what I choose to be.</dc:title>
  <dc:creator>Almeca Ross</dc:creator>
  <cp:lastModifiedBy>Nicka Grimes</cp:lastModifiedBy>
  <cp:revision>5</cp:revision>
  <dcterms:created xsi:type="dcterms:W3CDTF">2012-07-26T02:44:58Z</dcterms:created>
  <dcterms:modified xsi:type="dcterms:W3CDTF">2012-07-30T20:51:11Z</dcterms:modified>
</cp:coreProperties>
</file>