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A4C3-AA8B-4162-8FE9-B0D29B1F568B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4086-7496-4DBE-8CBD-20FFE2D9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7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A4C3-AA8B-4162-8FE9-B0D29B1F568B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4086-7496-4DBE-8CBD-20FFE2D9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2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A4C3-AA8B-4162-8FE9-B0D29B1F568B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4086-7496-4DBE-8CBD-20FFE2D9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4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A4C3-AA8B-4162-8FE9-B0D29B1F568B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4086-7496-4DBE-8CBD-20FFE2D9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0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A4C3-AA8B-4162-8FE9-B0D29B1F568B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4086-7496-4DBE-8CBD-20FFE2D9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A4C3-AA8B-4162-8FE9-B0D29B1F568B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4086-7496-4DBE-8CBD-20FFE2D9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0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A4C3-AA8B-4162-8FE9-B0D29B1F568B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4086-7496-4DBE-8CBD-20FFE2D9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6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A4C3-AA8B-4162-8FE9-B0D29B1F568B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4086-7496-4DBE-8CBD-20FFE2D9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0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A4C3-AA8B-4162-8FE9-B0D29B1F568B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4086-7496-4DBE-8CBD-20FFE2D9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6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A4C3-AA8B-4162-8FE9-B0D29B1F568B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4086-7496-4DBE-8CBD-20FFE2D9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7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A4C3-AA8B-4162-8FE9-B0D29B1F568B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4086-7496-4DBE-8CBD-20FFE2D9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9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8A4C3-AA8B-4162-8FE9-B0D29B1F568B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D4086-7496-4DBE-8CBD-20FFE2D9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2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JOURNAL 9/5/12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IDIOM</a:t>
            </a:r>
            <a:r>
              <a:rPr lang="en-US" dirty="0" smtClean="0"/>
              <a:t> “</a:t>
            </a:r>
            <a:r>
              <a:rPr lang="en-US" i="1" dirty="0" smtClean="0"/>
              <a:t>labor of love</a:t>
            </a:r>
            <a:r>
              <a:rPr lang="en-US" dirty="0" smtClean="0"/>
              <a:t>” means work done for one’s own personal satisfaction, rather than money.</a:t>
            </a:r>
          </a:p>
          <a:p>
            <a:pPr marL="0" indent="0">
              <a:buNone/>
            </a:pPr>
            <a:r>
              <a:rPr lang="en-US" dirty="0" smtClean="0"/>
              <a:t>Describe a project, activity, or task that you have done recently and really enjoyed doing while working on it.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91819"/>
            <a:ext cx="4114800" cy="256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JOURNAL 9/5/12</vt:lpstr>
    </vt:vector>
  </TitlesOfParts>
  <Company>RCPS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9/5/12</dc:title>
  <dc:creator>Fatima Cheffen - MMS</dc:creator>
  <cp:lastModifiedBy>Sally Buglass</cp:lastModifiedBy>
  <cp:revision>2</cp:revision>
  <dcterms:created xsi:type="dcterms:W3CDTF">2012-09-05T14:23:41Z</dcterms:created>
  <dcterms:modified xsi:type="dcterms:W3CDTF">2012-09-05T18:59:58Z</dcterms:modified>
</cp:coreProperties>
</file>